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0"/>
  </p:notesMasterIdLst>
  <p:sldIdLst>
    <p:sldId id="859" r:id="rId3"/>
    <p:sldId id="1035" r:id="rId4"/>
    <p:sldId id="1036" r:id="rId5"/>
    <p:sldId id="1037" r:id="rId6"/>
    <p:sldId id="1038" r:id="rId7"/>
    <p:sldId id="1039" r:id="rId8"/>
    <p:sldId id="1040" r:id="rId9"/>
    <p:sldId id="1041" r:id="rId10"/>
    <p:sldId id="1042" r:id="rId11"/>
    <p:sldId id="1043" r:id="rId12"/>
    <p:sldId id="1044" r:id="rId13"/>
    <p:sldId id="1045" r:id="rId14"/>
    <p:sldId id="1046" r:id="rId15"/>
    <p:sldId id="1047" r:id="rId16"/>
    <p:sldId id="1048" r:id="rId17"/>
    <p:sldId id="1049" r:id="rId18"/>
    <p:sldId id="1050" r:id="rId19"/>
    <p:sldId id="1051" r:id="rId20"/>
    <p:sldId id="1052" r:id="rId21"/>
    <p:sldId id="1053" r:id="rId22"/>
    <p:sldId id="1054" r:id="rId23"/>
    <p:sldId id="1055" r:id="rId24"/>
    <p:sldId id="1056" r:id="rId25"/>
    <p:sldId id="1057" r:id="rId26"/>
    <p:sldId id="1058" r:id="rId27"/>
    <p:sldId id="1059" r:id="rId28"/>
    <p:sldId id="1060" r:id="rId29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4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EAEA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 showGuides="1">
      <p:cViewPr varScale="1">
        <p:scale>
          <a:sx n="110" d="100"/>
          <a:sy n="110" d="100"/>
        </p:scale>
        <p:origin x="564" y="126"/>
      </p:cViewPr>
      <p:guideLst>
        <p:guide orient="horz" pos="214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54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3" Type="http://schemas.openxmlformats.org/officeDocument/2006/relationships/tableStyles" Target="tableStyles.xml"/><Relationship Id="rId32" Type="http://schemas.openxmlformats.org/officeDocument/2006/relationships/viewProps" Target="viewProps.xml"/><Relationship Id="rId31" Type="http://schemas.openxmlformats.org/officeDocument/2006/relationships/presProps" Target="presProps.xml"/><Relationship Id="rId30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福建省小学毕业升学考试试卷精选 英语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png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png"/><Relationship Id="rId2" Type="http://schemas.openxmlformats.org/officeDocument/2006/relationships/image" Target="../media/image23.png"/><Relationship Id="rId1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2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2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8.png"/><Relationship Id="rId1" Type="http://schemas.openxmlformats.org/officeDocument/2006/relationships/image" Target="../media/image2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0.png"/><Relationship Id="rId1" Type="http://schemas.openxmlformats.org/officeDocument/2006/relationships/image" Target="../media/image29.png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png"/><Relationship Id="rId2" Type="http://schemas.openxmlformats.org/officeDocument/2006/relationships/image" Target="../media/image29.png"/><Relationship Id="rId1" Type="http://schemas.openxmlformats.org/officeDocument/2006/relationships/image" Target="../media/image31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3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2054904"/>
            <a:ext cx="12192000" cy="2861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厦门市集美区 </a:t>
            </a: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2024~2025 </a:t>
            </a: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学年</a:t>
            </a:r>
            <a:endParaRPr lang="zh-CN" altLang="en-US" sz="6000" dirty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第二学期六年级期末英语试卷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6" y="1196752"/>
            <a:ext cx="11517123" cy="401542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1726" y="2544942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3018" y="2936828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9143" y="3894771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9143" y="4338908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7851" y="4774337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6" y="1113429"/>
            <a:ext cx="11508246" cy="425978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2377" y="2971664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9565" y="3459342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4240" y="3920897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3508" y="4399869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62445" y="4878840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1052736"/>
            <a:ext cx="11508246" cy="448169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9760" y="3572556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92685" y="4807131"/>
            <a:ext cx="457200" cy="3506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6" y="1268760"/>
            <a:ext cx="11526001" cy="277864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5589" y="1950720"/>
            <a:ext cx="457200" cy="33323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19542" y="1798435"/>
            <a:ext cx="457200" cy="3332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6" y="1196752"/>
            <a:ext cx="11534879" cy="415733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2057" y="1891799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0766" y="3825102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62559" y="1124745"/>
            <a:ext cx="11534806" cy="193335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256" y="3185576"/>
            <a:ext cx="11554401" cy="239056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337" y="1473788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590" y="3703183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997211"/>
            <a:ext cx="11526508" cy="537540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2709" y="1708918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7417" y="2989079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3874" y="3892731"/>
            <a:ext cx="457200" cy="34194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2583" y="4711337"/>
            <a:ext cx="457200" cy="341946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1291" y="5564777"/>
            <a:ext cx="457200" cy="3419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1015125"/>
            <a:ext cx="11508246" cy="457411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8183" y="1987594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0766" y="2875869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3349" y="4190863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6" y="1268760"/>
            <a:ext cx="11526001" cy="193095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212" y="1299617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212" y="2231434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7" y="922788"/>
            <a:ext cx="11285110" cy="312885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2106" y="4163148"/>
            <a:ext cx="11197677" cy="178613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6881" y="2797491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8229" y="2797491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04412" y="2806200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29303" y="2780074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6" y="1077177"/>
            <a:ext cx="11508246" cy="436804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0811" y="1220152"/>
            <a:ext cx="1200264" cy="12477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6892" y="2806200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9143" y="4434703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6" y="1179763"/>
            <a:ext cx="11526001" cy="30413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1007423"/>
            <a:ext cx="11517123" cy="501386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463" y="1465080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463" y="2353354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463" y="3337422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463" y="4260531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337" y="5183640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980728"/>
            <a:ext cx="11526001" cy="482394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7680" y="5427479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54835" y="3198084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8893" y="5383935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84275" y="5401352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2847" y="3206792"/>
            <a:ext cx="457200" cy="4095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2664" y="3215501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6" y="1232470"/>
            <a:ext cx="11526001" cy="212452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/>
          <a:srcRect l="-1" r="2810"/>
          <a:stretch>
            <a:fillRect/>
          </a:stretch>
        </p:blipFill>
        <p:spPr>
          <a:xfrm>
            <a:off x="1758336" y="2630588"/>
            <a:ext cx="1463835" cy="69608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/>
          <a:srcRect l="-1" r="2810"/>
          <a:stretch>
            <a:fillRect/>
          </a:stretch>
        </p:blipFill>
        <p:spPr>
          <a:xfrm>
            <a:off x="4867296" y="2639297"/>
            <a:ext cx="1463835" cy="696086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/>
          <a:srcRect l="-1" r="2810"/>
          <a:stretch>
            <a:fillRect/>
          </a:stretch>
        </p:blipFill>
        <p:spPr>
          <a:xfrm>
            <a:off x="7375365" y="2621879"/>
            <a:ext cx="1463835" cy="6960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836712"/>
            <a:ext cx="11526001" cy="94639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0630" y="1975386"/>
            <a:ext cx="9783626" cy="42619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5149" y="2097765"/>
            <a:ext cx="11517217" cy="176328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/>
          <a:srcRect t="51883"/>
          <a:stretch>
            <a:fillRect/>
          </a:stretch>
        </p:blipFill>
        <p:spPr>
          <a:xfrm>
            <a:off x="334566" y="1471749"/>
            <a:ext cx="11526001" cy="45537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4194" y="2083388"/>
            <a:ext cx="840931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96594" y="2083388"/>
            <a:ext cx="1077576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03223" y="2527525"/>
            <a:ext cx="1077576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2515" y="2971662"/>
            <a:ext cx="1077576" cy="4095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72893" y="2971663"/>
            <a:ext cx="960913" cy="3811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836712"/>
            <a:ext cx="11499368" cy="55235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836712"/>
            <a:ext cx="11499368" cy="5698413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63291" y="3317966"/>
            <a:ext cx="1936276" cy="37678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3838" y="3796938"/>
            <a:ext cx="3707352" cy="298404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7712" y="4241077"/>
            <a:ext cx="5317653" cy="298404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8103" y="5111934"/>
            <a:ext cx="5410473" cy="298404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3838" y="5512528"/>
            <a:ext cx="5317653" cy="2984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6" y="1196752"/>
            <a:ext cx="11508246" cy="333203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628" y="1813422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959" y="3529010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7" y="1239280"/>
            <a:ext cx="11499368" cy="29098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463" y="1865674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879" y="3346131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6" y="1080019"/>
            <a:ext cx="11499368" cy="386114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9475" y="2266268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1727" y="4007982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6" y="1124744"/>
            <a:ext cx="11499368" cy="328938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841" y="1874383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0801" y="3433217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6" y="1196752"/>
            <a:ext cx="11526001" cy="327007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755" y="1856965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629" y="3468051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1074853"/>
            <a:ext cx="11526001" cy="444237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1417" y="1856967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3497" y="2727822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6411" y="3650932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862" y="4556623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8866" y="5035594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6" y="1193427"/>
            <a:ext cx="11508246" cy="324368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0697" y="2449149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54331" y="2457858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2878" y="2457858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6621" y="2449149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59672" y="2457858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</Words>
  <Application>WPS 演示</Application>
  <PresentationFormat>自定义</PresentationFormat>
  <Paragraphs>3</Paragraphs>
  <Slides>27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36" baseType="lpstr">
      <vt:lpstr>Arial</vt:lpstr>
      <vt:lpstr>宋体</vt:lpstr>
      <vt:lpstr>Wingdings</vt:lpstr>
      <vt:lpstr>Times New Roman</vt:lpstr>
      <vt:lpstr>楷体</vt:lpstr>
      <vt:lpstr>微软雅黑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DaisyDaisy</cp:lastModifiedBy>
  <cp:revision>355</cp:revision>
  <dcterms:created xsi:type="dcterms:W3CDTF">2020-11-06T05:24:00Z</dcterms:created>
  <dcterms:modified xsi:type="dcterms:W3CDTF">2025-10-27T09:07:21Z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2052-12.1.0.21915</vt:lpwstr>
  </property>
  <property fmtid="{D5CDD505-2E9C-101B-9397-08002B2CF9AE}" pid="3" name="ICV">
    <vt:lpwstr>AB64880D0DE9403CA1C9BFC9512CCAA5_12</vt:lpwstr>
  </property>
</Properties>
</file>